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9144000" cy="6858000" type="screen4x3"/>
  <p:notesSz cx="6858000" cy="9144000"/>
  <p:custDataLst>
    <p:tags r:id="rId3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96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FAB06-832D-427D-B96F-3EC76775BB6D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F84C6-153B-440A-88BC-F0DBCDED12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FAB06-832D-427D-B96F-3EC76775BB6D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F84C6-153B-440A-88BC-F0DBCDED12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FAB06-832D-427D-B96F-3EC76775BB6D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F84C6-153B-440A-88BC-F0DBCDED12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FAB06-832D-427D-B96F-3EC76775BB6D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F84C6-153B-440A-88BC-F0DBCDED12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FAB06-832D-427D-B96F-3EC76775BB6D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F84C6-153B-440A-88BC-F0DBCDED12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FAB06-832D-427D-B96F-3EC76775BB6D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F84C6-153B-440A-88BC-F0DBCDED12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FAB06-832D-427D-B96F-3EC76775BB6D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F84C6-153B-440A-88BC-F0DBCDED12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FAB06-832D-427D-B96F-3EC76775BB6D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F84C6-153B-440A-88BC-F0DBCDED12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FAB06-832D-427D-B96F-3EC76775BB6D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F84C6-153B-440A-88BC-F0DBCDED12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FAB06-832D-427D-B96F-3EC76775BB6D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F84C6-153B-440A-88BC-F0DBCDED12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FAB06-832D-427D-B96F-3EC76775BB6D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F84C6-153B-440A-88BC-F0DBCDED12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6FAB06-832D-427D-B96F-3EC76775BB6D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0F84C6-153B-440A-88BC-F0DBCDED123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Cube 9"/>
          <p:cNvSpPr/>
          <p:nvPr/>
        </p:nvSpPr>
        <p:spPr>
          <a:xfrm>
            <a:off x="1143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Cube 10"/>
          <p:cNvSpPr/>
          <p:nvPr/>
        </p:nvSpPr>
        <p:spPr>
          <a:xfrm>
            <a:off x="2667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Cube 11"/>
          <p:cNvSpPr/>
          <p:nvPr/>
        </p:nvSpPr>
        <p:spPr>
          <a:xfrm>
            <a:off x="43434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Cube 12"/>
          <p:cNvSpPr/>
          <p:nvPr/>
        </p:nvSpPr>
        <p:spPr>
          <a:xfrm>
            <a:off x="59436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533400" y="33528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Cube 9"/>
          <p:cNvSpPr/>
          <p:nvPr/>
        </p:nvSpPr>
        <p:spPr>
          <a:xfrm>
            <a:off x="1143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Cube 10"/>
          <p:cNvSpPr/>
          <p:nvPr/>
        </p:nvSpPr>
        <p:spPr>
          <a:xfrm>
            <a:off x="2667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Cube 11"/>
          <p:cNvSpPr/>
          <p:nvPr/>
        </p:nvSpPr>
        <p:spPr>
          <a:xfrm>
            <a:off x="43434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533400" y="33528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Cube 9"/>
          <p:cNvSpPr/>
          <p:nvPr/>
        </p:nvSpPr>
        <p:spPr>
          <a:xfrm>
            <a:off x="1143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Cube 10"/>
          <p:cNvSpPr/>
          <p:nvPr/>
        </p:nvSpPr>
        <p:spPr>
          <a:xfrm>
            <a:off x="2667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533400" y="33528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Cube 9"/>
          <p:cNvSpPr/>
          <p:nvPr/>
        </p:nvSpPr>
        <p:spPr>
          <a:xfrm>
            <a:off x="1143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533400" y="33528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533400" y="33528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Cube 9"/>
          <p:cNvSpPr/>
          <p:nvPr/>
        </p:nvSpPr>
        <p:spPr>
          <a:xfrm>
            <a:off x="1143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Cube 10"/>
          <p:cNvSpPr/>
          <p:nvPr/>
        </p:nvSpPr>
        <p:spPr>
          <a:xfrm>
            <a:off x="2667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Cube 11"/>
          <p:cNvSpPr/>
          <p:nvPr/>
        </p:nvSpPr>
        <p:spPr>
          <a:xfrm>
            <a:off x="43434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Cube 12"/>
          <p:cNvSpPr/>
          <p:nvPr/>
        </p:nvSpPr>
        <p:spPr>
          <a:xfrm>
            <a:off x="59436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Cube 13"/>
          <p:cNvSpPr/>
          <p:nvPr/>
        </p:nvSpPr>
        <p:spPr>
          <a:xfrm>
            <a:off x="75438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533400" y="33528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Cube 15"/>
          <p:cNvSpPr/>
          <p:nvPr/>
        </p:nvSpPr>
        <p:spPr>
          <a:xfrm>
            <a:off x="11430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Cube 16"/>
          <p:cNvSpPr/>
          <p:nvPr/>
        </p:nvSpPr>
        <p:spPr>
          <a:xfrm>
            <a:off x="26670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8" name="Cube 17"/>
          <p:cNvSpPr/>
          <p:nvPr/>
        </p:nvSpPr>
        <p:spPr>
          <a:xfrm>
            <a:off x="43434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" name="Cube 18"/>
          <p:cNvSpPr/>
          <p:nvPr/>
        </p:nvSpPr>
        <p:spPr>
          <a:xfrm>
            <a:off x="59436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Cube 9"/>
          <p:cNvSpPr/>
          <p:nvPr/>
        </p:nvSpPr>
        <p:spPr>
          <a:xfrm>
            <a:off x="1143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Cube 10"/>
          <p:cNvSpPr/>
          <p:nvPr/>
        </p:nvSpPr>
        <p:spPr>
          <a:xfrm>
            <a:off x="2667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Cube 11"/>
          <p:cNvSpPr/>
          <p:nvPr/>
        </p:nvSpPr>
        <p:spPr>
          <a:xfrm>
            <a:off x="43434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Cube 12"/>
          <p:cNvSpPr/>
          <p:nvPr/>
        </p:nvSpPr>
        <p:spPr>
          <a:xfrm>
            <a:off x="59436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Cube 13"/>
          <p:cNvSpPr/>
          <p:nvPr/>
        </p:nvSpPr>
        <p:spPr>
          <a:xfrm>
            <a:off x="75438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533400" y="33528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Cube 15"/>
          <p:cNvSpPr/>
          <p:nvPr/>
        </p:nvSpPr>
        <p:spPr>
          <a:xfrm>
            <a:off x="11430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Cube 9"/>
          <p:cNvSpPr/>
          <p:nvPr/>
        </p:nvSpPr>
        <p:spPr>
          <a:xfrm>
            <a:off x="1143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Cube 10"/>
          <p:cNvSpPr/>
          <p:nvPr/>
        </p:nvSpPr>
        <p:spPr>
          <a:xfrm>
            <a:off x="2667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Cube 11"/>
          <p:cNvSpPr/>
          <p:nvPr/>
        </p:nvSpPr>
        <p:spPr>
          <a:xfrm>
            <a:off x="43434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Cube 12"/>
          <p:cNvSpPr/>
          <p:nvPr/>
        </p:nvSpPr>
        <p:spPr>
          <a:xfrm>
            <a:off x="59436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Cube 13"/>
          <p:cNvSpPr/>
          <p:nvPr/>
        </p:nvSpPr>
        <p:spPr>
          <a:xfrm>
            <a:off x="75438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533400" y="33528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Cube 15"/>
          <p:cNvSpPr/>
          <p:nvPr/>
        </p:nvSpPr>
        <p:spPr>
          <a:xfrm>
            <a:off x="11430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Cube 16"/>
          <p:cNvSpPr/>
          <p:nvPr/>
        </p:nvSpPr>
        <p:spPr>
          <a:xfrm>
            <a:off x="26670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8" name="Cube 17"/>
          <p:cNvSpPr/>
          <p:nvPr/>
        </p:nvSpPr>
        <p:spPr>
          <a:xfrm>
            <a:off x="43434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" name="Cube 18"/>
          <p:cNvSpPr/>
          <p:nvPr/>
        </p:nvSpPr>
        <p:spPr>
          <a:xfrm>
            <a:off x="59436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Cube 9"/>
          <p:cNvSpPr/>
          <p:nvPr/>
        </p:nvSpPr>
        <p:spPr>
          <a:xfrm>
            <a:off x="1143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Cube 10"/>
          <p:cNvSpPr/>
          <p:nvPr/>
        </p:nvSpPr>
        <p:spPr>
          <a:xfrm>
            <a:off x="2667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533400" y="33528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533400" y="33528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0-10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Base 10 (Units)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Cube 9"/>
          <p:cNvSpPr/>
          <p:nvPr/>
        </p:nvSpPr>
        <p:spPr>
          <a:xfrm>
            <a:off x="1143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Cube 10"/>
          <p:cNvSpPr/>
          <p:nvPr/>
        </p:nvSpPr>
        <p:spPr>
          <a:xfrm>
            <a:off x="2667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Cube 11"/>
          <p:cNvSpPr/>
          <p:nvPr/>
        </p:nvSpPr>
        <p:spPr>
          <a:xfrm>
            <a:off x="43434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Cube 12"/>
          <p:cNvSpPr/>
          <p:nvPr/>
        </p:nvSpPr>
        <p:spPr>
          <a:xfrm>
            <a:off x="59436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Cube 13"/>
          <p:cNvSpPr/>
          <p:nvPr/>
        </p:nvSpPr>
        <p:spPr>
          <a:xfrm>
            <a:off x="75438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533400" y="33528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Cube 15"/>
          <p:cNvSpPr/>
          <p:nvPr/>
        </p:nvSpPr>
        <p:spPr>
          <a:xfrm>
            <a:off x="11430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Cube 16"/>
          <p:cNvSpPr/>
          <p:nvPr/>
        </p:nvSpPr>
        <p:spPr>
          <a:xfrm>
            <a:off x="26670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8" name="Cube 17"/>
          <p:cNvSpPr/>
          <p:nvPr/>
        </p:nvSpPr>
        <p:spPr>
          <a:xfrm>
            <a:off x="43434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Cube 9"/>
          <p:cNvSpPr/>
          <p:nvPr/>
        </p:nvSpPr>
        <p:spPr>
          <a:xfrm>
            <a:off x="1143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533400" y="33528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Cube 9"/>
          <p:cNvSpPr/>
          <p:nvPr/>
        </p:nvSpPr>
        <p:spPr>
          <a:xfrm>
            <a:off x="1143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Cube 10"/>
          <p:cNvSpPr/>
          <p:nvPr/>
        </p:nvSpPr>
        <p:spPr>
          <a:xfrm>
            <a:off x="2667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Cube 11"/>
          <p:cNvSpPr/>
          <p:nvPr/>
        </p:nvSpPr>
        <p:spPr>
          <a:xfrm>
            <a:off x="43434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Cube 12"/>
          <p:cNvSpPr/>
          <p:nvPr/>
        </p:nvSpPr>
        <p:spPr>
          <a:xfrm>
            <a:off x="59436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Cube 13"/>
          <p:cNvSpPr/>
          <p:nvPr/>
        </p:nvSpPr>
        <p:spPr>
          <a:xfrm>
            <a:off x="75438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533400" y="33528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Cube 15"/>
          <p:cNvSpPr/>
          <p:nvPr/>
        </p:nvSpPr>
        <p:spPr>
          <a:xfrm>
            <a:off x="11430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Cube 16"/>
          <p:cNvSpPr/>
          <p:nvPr/>
        </p:nvSpPr>
        <p:spPr>
          <a:xfrm>
            <a:off x="26670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8" name="Cube 17"/>
          <p:cNvSpPr/>
          <p:nvPr/>
        </p:nvSpPr>
        <p:spPr>
          <a:xfrm>
            <a:off x="43434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Cube 9"/>
          <p:cNvSpPr/>
          <p:nvPr/>
        </p:nvSpPr>
        <p:spPr>
          <a:xfrm>
            <a:off x="1143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533400" y="33528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Cube 9"/>
          <p:cNvSpPr/>
          <p:nvPr/>
        </p:nvSpPr>
        <p:spPr>
          <a:xfrm>
            <a:off x="1143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Cube 10"/>
          <p:cNvSpPr/>
          <p:nvPr/>
        </p:nvSpPr>
        <p:spPr>
          <a:xfrm>
            <a:off x="2667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Cube 11"/>
          <p:cNvSpPr/>
          <p:nvPr/>
        </p:nvSpPr>
        <p:spPr>
          <a:xfrm>
            <a:off x="43434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533400" y="33528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533400" y="33528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Cube 9"/>
          <p:cNvSpPr/>
          <p:nvPr/>
        </p:nvSpPr>
        <p:spPr>
          <a:xfrm>
            <a:off x="1143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Cube 10"/>
          <p:cNvSpPr/>
          <p:nvPr/>
        </p:nvSpPr>
        <p:spPr>
          <a:xfrm>
            <a:off x="2667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Cube 11"/>
          <p:cNvSpPr/>
          <p:nvPr/>
        </p:nvSpPr>
        <p:spPr>
          <a:xfrm>
            <a:off x="43434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Cube 12"/>
          <p:cNvSpPr/>
          <p:nvPr/>
        </p:nvSpPr>
        <p:spPr>
          <a:xfrm>
            <a:off x="59436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Cube 13"/>
          <p:cNvSpPr/>
          <p:nvPr/>
        </p:nvSpPr>
        <p:spPr>
          <a:xfrm>
            <a:off x="75438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533400" y="33528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Cube 15"/>
          <p:cNvSpPr/>
          <p:nvPr/>
        </p:nvSpPr>
        <p:spPr>
          <a:xfrm>
            <a:off x="11430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Cube 16"/>
          <p:cNvSpPr/>
          <p:nvPr/>
        </p:nvSpPr>
        <p:spPr>
          <a:xfrm>
            <a:off x="26670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Cube 9"/>
          <p:cNvSpPr/>
          <p:nvPr/>
        </p:nvSpPr>
        <p:spPr>
          <a:xfrm>
            <a:off x="1143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Cube 10"/>
          <p:cNvSpPr/>
          <p:nvPr/>
        </p:nvSpPr>
        <p:spPr>
          <a:xfrm>
            <a:off x="2667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Cube 11"/>
          <p:cNvSpPr/>
          <p:nvPr/>
        </p:nvSpPr>
        <p:spPr>
          <a:xfrm>
            <a:off x="43434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Cube 12"/>
          <p:cNvSpPr/>
          <p:nvPr/>
        </p:nvSpPr>
        <p:spPr>
          <a:xfrm>
            <a:off x="59436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Cube 13"/>
          <p:cNvSpPr/>
          <p:nvPr/>
        </p:nvSpPr>
        <p:spPr>
          <a:xfrm>
            <a:off x="75438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533400" y="33528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Cube 15"/>
          <p:cNvSpPr/>
          <p:nvPr/>
        </p:nvSpPr>
        <p:spPr>
          <a:xfrm>
            <a:off x="11430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Cube 16"/>
          <p:cNvSpPr/>
          <p:nvPr/>
        </p:nvSpPr>
        <p:spPr>
          <a:xfrm>
            <a:off x="26670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Cube 9"/>
          <p:cNvSpPr/>
          <p:nvPr/>
        </p:nvSpPr>
        <p:spPr>
          <a:xfrm>
            <a:off x="1143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Cube 10"/>
          <p:cNvSpPr/>
          <p:nvPr/>
        </p:nvSpPr>
        <p:spPr>
          <a:xfrm>
            <a:off x="2667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Cube 11"/>
          <p:cNvSpPr/>
          <p:nvPr/>
        </p:nvSpPr>
        <p:spPr>
          <a:xfrm>
            <a:off x="43434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Cube 12"/>
          <p:cNvSpPr/>
          <p:nvPr/>
        </p:nvSpPr>
        <p:spPr>
          <a:xfrm>
            <a:off x="59436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Cube 13"/>
          <p:cNvSpPr/>
          <p:nvPr/>
        </p:nvSpPr>
        <p:spPr>
          <a:xfrm>
            <a:off x="75438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533400" y="33528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Cube 9"/>
          <p:cNvSpPr/>
          <p:nvPr/>
        </p:nvSpPr>
        <p:spPr>
          <a:xfrm>
            <a:off x="1143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Cube 10"/>
          <p:cNvSpPr/>
          <p:nvPr/>
        </p:nvSpPr>
        <p:spPr>
          <a:xfrm>
            <a:off x="2667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Cube 11"/>
          <p:cNvSpPr/>
          <p:nvPr/>
        </p:nvSpPr>
        <p:spPr>
          <a:xfrm>
            <a:off x="43434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Cube 12"/>
          <p:cNvSpPr/>
          <p:nvPr/>
        </p:nvSpPr>
        <p:spPr>
          <a:xfrm>
            <a:off x="59436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Cube 13"/>
          <p:cNvSpPr/>
          <p:nvPr/>
        </p:nvSpPr>
        <p:spPr>
          <a:xfrm>
            <a:off x="75438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533400" y="33528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Cube 15"/>
          <p:cNvSpPr/>
          <p:nvPr/>
        </p:nvSpPr>
        <p:spPr>
          <a:xfrm>
            <a:off x="11430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Cube 9"/>
          <p:cNvSpPr/>
          <p:nvPr/>
        </p:nvSpPr>
        <p:spPr>
          <a:xfrm>
            <a:off x="1143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Cube 10"/>
          <p:cNvSpPr/>
          <p:nvPr/>
        </p:nvSpPr>
        <p:spPr>
          <a:xfrm>
            <a:off x="2667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Cube 11"/>
          <p:cNvSpPr/>
          <p:nvPr/>
        </p:nvSpPr>
        <p:spPr>
          <a:xfrm>
            <a:off x="43434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Cube 12"/>
          <p:cNvSpPr/>
          <p:nvPr/>
        </p:nvSpPr>
        <p:spPr>
          <a:xfrm>
            <a:off x="59436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Cube 13"/>
          <p:cNvSpPr/>
          <p:nvPr/>
        </p:nvSpPr>
        <p:spPr>
          <a:xfrm>
            <a:off x="75438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533400" y="33528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Cube 15"/>
          <p:cNvSpPr/>
          <p:nvPr/>
        </p:nvSpPr>
        <p:spPr>
          <a:xfrm>
            <a:off x="11430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Cube 16"/>
          <p:cNvSpPr/>
          <p:nvPr/>
        </p:nvSpPr>
        <p:spPr>
          <a:xfrm>
            <a:off x="26670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8" name="Cube 17"/>
          <p:cNvSpPr/>
          <p:nvPr/>
        </p:nvSpPr>
        <p:spPr>
          <a:xfrm>
            <a:off x="43434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" name="Cube 18"/>
          <p:cNvSpPr/>
          <p:nvPr/>
        </p:nvSpPr>
        <p:spPr>
          <a:xfrm>
            <a:off x="59436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" name="Cube 19"/>
          <p:cNvSpPr/>
          <p:nvPr/>
        </p:nvSpPr>
        <p:spPr>
          <a:xfrm>
            <a:off x="75438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Cube 9"/>
          <p:cNvSpPr/>
          <p:nvPr/>
        </p:nvSpPr>
        <p:spPr>
          <a:xfrm>
            <a:off x="1143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Cube 10"/>
          <p:cNvSpPr/>
          <p:nvPr/>
        </p:nvSpPr>
        <p:spPr>
          <a:xfrm>
            <a:off x="2667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Cube 11"/>
          <p:cNvSpPr/>
          <p:nvPr/>
        </p:nvSpPr>
        <p:spPr>
          <a:xfrm>
            <a:off x="43434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Cube 12"/>
          <p:cNvSpPr/>
          <p:nvPr/>
        </p:nvSpPr>
        <p:spPr>
          <a:xfrm>
            <a:off x="59436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Cube 13"/>
          <p:cNvSpPr/>
          <p:nvPr/>
        </p:nvSpPr>
        <p:spPr>
          <a:xfrm>
            <a:off x="75438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533400" y="33528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Cube 9"/>
          <p:cNvSpPr/>
          <p:nvPr/>
        </p:nvSpPr>
        <p:spPr>
          <a:xfrm>
            <a:off x="1143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Cube 10"/>
          <p:cNvSpPr/>
          <p:nvPr/>
        </p:nvSpPr>
        <p:spPr>
          <a:xfrm>
            <a:off x="2667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Cube 11"/>
          <p:cNvSpPr/>
          <p:nvPr/>
        </p:nvSpPr>
        <p:spPr>
          <a:xfrm>
            <a:off x="43434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Cube 12"/>
          <p:cNvSpPr/>
          <p:nvPr/>
        </p:nvSpPr>
        <p:spPr>
          <a:xfrm>
            <a:off x="59436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533400" y="33528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Cube 9"/>
          <p:cNvSpPr/>
          <p:nvPr/>
        </p:nvSpPr>
        <p:spPr>
          <a:xfrm>
            <a:off x="1143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Cube 10"/>
          <p:cNvSpPr/>
          <p:nvPr/>
        </p:nvSpPr>
        <p:spPr>
          <a:xfrm>
            <a:off x="2667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Cube 11"/>
          <p:cNvSpPr/>
          <p:nvPr/>
        </p:nvSpPr>
        <p:spPr>
          <a:xfrm>
            <a:off x="43434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Cube 12"/>
          <p:cNvSpPr/>
          <p:nvPr/>
        </p:nvSpPr>
        <p:spPr>
          <a:xfrm>
            <a:off x="59436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533400" y="33528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Cube 9"/>
          <p:cNvSpPr/>
          <p:nvPr/>
        </p:nvSpPr>
        <p:spPr>
          <a:xfrm>
            <a:off x="1143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Cube 10"/>
          <p:cNvSpPr/>
          <p:nvPr/>
        </p:nvSpPr>
        <p:spPr>
          <a:xfrm>
            <a:off x="2667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Cube 11"/>
          <p:cNvSpPr/>
          <p:nvPr/>
        </p:nvSpPr>
        <p:spPr>
          <a:xfrm>
            <a:off x="43434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533400" y="33528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Cube 9"/>
          <p:cNvSpPr/>
          <p:nvPr/>
        </p:nvSpPr>
        <p:spPr>
          <a:xfrm>
            <a:off x="1143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Cube 10"/>
          <p:cNvSpPr/>
          <p:nvPr/>
        </p:nvSpPr>
        <p:spPr>
          <a:xfrm>
            <a:off x="2667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Cube 11"/>
          <p:cNvSpPr/>
          <p:nvPr/>
        </p:nvSpPr>
        <p:spPr>
          <a:xfrm>
            <a:off x="43434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Cube 12"/>
          <p:cNvSpPr/>
          <p:nvPr/>
        </p:nvSpPr>
        <p:spPr>
          <a:xfrm>
            <a:off x="59436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Cube 13"/>
          <p:cNvSpPr/>
          <p:nvPr/>
        </p:nvSpPr>
        <p:spPr>
          <a:xfrm>
            <a:off x="75438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533400" y="33528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Cube 15"/>
          <p:cNvSpPr/>
          <p:nvPr/>
        </p:nvSpPr>
        <p:spPr>
          <a:xfrm>
            <a:off x="11430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Cube 16"/>
          <p:cNvSpPr/>
          <p:nvPr/>
        </p:nvSpPr>
        <p:spPr>
          <a:xfrm>
            <a:off x="26670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8" name="Cube 17"/>
          <p:cNvSpPr/>
          <p:nvPr/>
        </p:nvSpPr>
        <p:spPr>
          <a:xfrm>
            <a:off x="43434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" name="Cube 18"/>
          <p:cNvSpPr/>
          <p:nvPr/>
        </p:nvSpPr>
        <p:spPr>
          <a:xfrm>
            <a:off x="59436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" name="Cube 19"/>
          <p:cNvSpPr/>
          <p:nvPr/>
        </p:nvSpPr>
        <p:spPr>
          <a:xfrm>
            <a:off x="75438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Cube 9"/>
          <p:cNvSpPr/>
          <p:nvPr/>
        </p:nvSpPr>
        <p:spPr>
          <a:xfrm>
            <a:off x="1143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Cube 10"/>
          <p:cNvSpPr/>
          <p:nvPr/>
        </p:nvSpPr>
        <p:spPr>
          <a:xfrm>
            <a:off x="2667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533400" y="33528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Cube 9"/>
          <p:cNvSpPr/>
          <p:nvPr/>
        </p:nvSpPr>
        <p:spPr>
          <a:xfrm>
            <a:off x="1143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Cube 10"/>
          <p:cNvSpPr/>
          <p:nvPr/>
        </p:nvSpPr>
        <p:spPr>
          <a:xfrm>
            <a:off x="2667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Cube 11"/>
          <p:cNvSpPr/>
          <p:nvPr/>
        </p:nvSpPr>
        <p:spPr>
          <a:xfrm>
            <a:off x="43434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Cube 12"/>
          <p:cNvSpPr/>
          <p:nvPr/>
        </p:nvSpPr>
        <p:spPr>
          <a:xfrm>
            <a:off x="59436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Cube 13"/>
          <p:cNvSpPr/>
          <p:nvPr/>
        </p:nvSpPr>
        <p:spPr>
          <a:xfrm>
            <a:off x="75438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533400" y="33528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Cube 15"/>
          <p:cNvSpPr/>
          <p:nvPr/>
        </p:nvSpPr>
        <p:spPr>
          <a:xfrm>
            <a:off x="11430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Cube 16"/>
          <p:cNvSpPr/>
          <p:nvPr/>
        </p:nvSpPr>
        <p:spPr>
          <a:xfrm>
            <a:off x="26670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8" name="Cube 17"/>
          <p:cNvSpPr/>
          <p:nvPr/>
        </p:nvSpPr>
        <p:spPr>
          <a:xfrm>
            <a:off x="43434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" name="Cube 18"/>
          <p:cNvSpPr/>
          <p:nvPr/>
        </p:nvSpPr>
        <p:spPr>
          <a:xfrm>
            <a:off x="59436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" name="Cube 19"/>
          <p:cNvSpPr/>
          <p:nvPr/>
        </p:nvSpPr>
        <p:spPr>
          <a:xfrm>
            <a:off x="75438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Cube 9"/>
          <p:cNvSpPr/>
          <p:nvPr/>
        </p:nvSpPr>
        <p:spPr>
          <a:xfrm>
            <a:off x="1143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Cube 10"/>
          <p:cNvSpPr/>
          <p:nvPr/>
        </p:nvSpPr>
        <p:spPr>
          <a:xfrm>
            <a:off x="2667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Cube 11"/>
          <p:cNvSpPr/>
          <p:nvPr/>
        </p:nvSpPr>
        <p:spPr>
          <a:xfrm>
            <a:off x="43434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Cube 12"/>
          <p:cNvSpPr/>
          <p:nvPr/>
        </p:nvSpPr>
        <p:spPr>
          <a:xfrm>
            <a:off x="59436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Cube 13"/>
          <p:cNvSpPr/>
          <p:nvPr/>
        </p:nvSpPr>
        <p:spPr>
          <a:xfrm>
            <a:off x="75438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533400" y="33528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Cube 15"/>
          <p:cNvSpPr/>
          <p:nvPr/>
        </p:nvSpPr>
        <p:spPr>
          <a:xfrm>
            <a:off x="11430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Cube 16"/>
          <p:cNvSpPr/>
          <p:nvPr/>
        </p:nvSpPr>
        <p:spPr>
          <a:xfrm>
            <a:off x="26670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8" name="Cube 17"/>
          <p:cNvSpPr/>
          <p:nvPr/>
        </p:nvSpPr>
        <p:spPr>
          <a:xfrm>
            <a:off x="43434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" name="Cube 18"/>
          <p:cNvSpPr/>
          <p:nvPr/>
        </p:nvSpPr>
        <p:spPr>
          <a:xfrm>
            <a:off x="59436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" name="Cube 19"/>
          <p:cNvSpPr/>
          <p:nvPr/>
        </p:nvSpPr>
        <p:spPr>
          <a:xfrm>
            <a:off x="75438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Cube 9"/>
          <p:cNvSpPr/>
          <p:nvPr/>
        </p:nvSpPr>
        <p:spPr>
          <a:xfrm>
            <a:off x="1143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Cube 10"/>
          <p:cNvSpPr/>
          <p:nvPr/>
        </p:nvSpPr>
        <p:spPr>
          <a:xfrm>
            <a:off x="2667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Cube 11"/>
          <p:cNvSpPr/>
          <p:nvPr/>
        </p:nvSpPr>
        <p:spPr>
          <a:xfrm>
            <a:off x="43434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Cube 12"/>
          <p:cNvSpPr/>
          <p:nvPr/>
        </p:nvSpPr>
        <p:spPr>
          <a:xfrm>
            <a:off x="59436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Cube 13"/>
          <p:cNvSpPr/>
          <p:nvPr/>
        </p:nvSpPr>
        <p:spPr>
          <a:xfrm>
            <a:off x="75438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533400" y="33528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Cube 15"/>
          <p:cNvSpPr/>
          <p:nvPr/>
        </p:nvSpPr>
        <p:spPr>
          <a:xfrm>
            <a:off x="11430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Cube 16"/>
          <p:cNvSpPr/>
          <p:nvPr/>
        </p:nvSpPr>
        <p:spPr>
          <a:xfrm>
            <a:off x="26670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8" name="Cube 17"/>
          <p:cNvSpPr/>
          <p:nvPr/>
        </p:nvSpPr>
        <p:spPr>
          <a:xfrm>
            <a:off x="43434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" name="Cube 18"/>
          <p:cNvSpPr/>
          <p:nvPr/>
        </p:nvSpPr>
        <p:spPr>
          <a:xfrm>
            <a:off x="59436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Cube 9"/>
          <p:cNvSpPr/>
          <p:nvPr/>
        </p:nvSpPr>
        <p:spPr>
          <a:xfrm>
            <a:off x="1143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Cube 10"/>
          <p:cNvSpPr/>
          <p:nvPr/>
        </p:nvSpPr>
        <p:spPr>
          <a:xfrm>
            <a:off x="2667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Cube 11"/>
          <p:cNvSpPr/>
          <p:nvPr/>
        </p:nvSpPr>
        <p:spPr>
          <a:xfrm>
            <a:off x="43434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Cube 12"/>
          <p:cNvSpPr/>
          <p:nvPr/>
        </p:nvSpPr>
        <p:spPr>
          <a:xfrm>
            <a:off x="59436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Cube 13"/>
          <p:cNvSpPr/>
          <p:nvPr/>
        </p:nvSpPr>
        <p:spPr>
          <a:xfrm>
            <a:off x="75438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533400" y="33528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Cube 15"/>
          <p:cNvSpPr/>
          <p:nvPr/>
        </p:nvSpPr>
        <p:spPr>
          <a:xfrm>
            <a:off x="11430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Cube 16"/>
          <p:cNvSpPr/>
          <p:nvPr/>
        </p:nvSpPr>
        <p:spPr>
          <a:xfrm>
            <a:off x="26670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8" name="Cube 17"/>
          <p:cNvSpPr/>
          <p:nvPr/>
        </p:nvSpPr>
        <p:spPr>
          <a:xfrm>
            <a:off x="43434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Cube 9"/>
          <p:cNvSpPr/>
          <p:nvPr/>
        </p:nvSpPr>
        <p:spPr>
          <a:xfrm>
            <a:off x="1143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Cube 10"/>
          <p:cNvSpPr/>
          <p:nvPr/>
        </p:nvSpPr>
        <p:spPr>
          <a:xfrm>
            <a:off x="2667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Cube 11"/>
          <p:cNvSpPr/>
          <p:nvPr/>
        </p:nvSpPr>
        <p:spPr>
          <a:xfrm>
            <a:off x="43434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Cube 12"/>
          <p:cNvSpPr/>
          <p:nvPr/>
        </p:nvSpPr>
        <p:spPr>
          <a:xfrm>
            <a:off x="59436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Cube 13"/>
          <p:cNvSpPr/>
          <p:nvPr/>
        </p:nvSpPr>
        <p:spPr>
          <a:xfrm>
            <a:off x="75438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533400" y="33528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Cube 15"/>
          <p:cNvSpPr/>
          <p:nvPr/>
        </p:nvSpPr>
        <p:spPr>
          <a:xfrm>
            <a:off x="11430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Cube 16"/>
          <p:cNvSpPr/>
          <p:nvPr/>
        </p:nvSpPr>
        <p:spPr>
          <a:xfrm>
            <a:off x="26670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Cube 9"/>
          <p:cNvSpPr/>
          <p:nvPr/>
        </p:nvSpPr>
        <p:spPr>
          <a:xfrm>
            <a:off x="1143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Cube 10"/>
          <p:cNvSpPr/>
          <p:nvPr/>
        </p:nvSpPr>
        <p:spPr>
          <a:xfrm>
            <a:off x="2667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Cube 11"/>
          <p:cNvSpPr/>
          <p:nvPr/>
        </p:nvSpPr>
        <p:spPr>
          <a:xfrm>
            <a:off x="43434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Cube 12"/>
          <p:cNvSpPr/>
          <p:nvPr/>
        </p:nvSpPr>
        <p:spPr>
          <a:xfrm>
            <a:off x="59436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Cube 13"/>
          <p:cNvSpPr/>
          <p:nvPr/>
        </p:nvSpPr>
        <p:spPr>
          <a:xfrm>
            <a:off x="75438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533400" y="33528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Cube 15"/>
          <p:cNvSpPr/>
          <p:nvPr/>
        </p:nvSpPr>
        <p:spPr>
          <a:xfrm>
            <a:off x="1143000" y="3937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Cube 9"/>
          <p:cNvSpPr/>
          <p:nvPr/>
        </p:nvSpPr>
        <p:spPr>
          <a:xfrm>
            <a:off x="1143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Cube 10"/>
          <p:cNvSpPr/>
          <p:nvPr/>
        </p:nvSpPr>
        <p:spPr>
          <a:xfrm>
            <a:off x="26670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Cube 11"/>
          <p:cNvSpPr/>
          <p:nvPr/>
        </p:nvSpPr>
        <p:spPr>
          <a:xfrm>
            <a:off x="43434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Cube 12"/>
          <p:cNvSpPr/>
          <p:nvPr/>
        </p:nvSpPr>
        <p:spPr>
          <a:xfrm>
            <a:off x="59436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Cube 13"/>
          <p:cNvSpPr/>
          <p:nvPr/>
        </p:nvSpPr>
        <p:spPr>
          <a:xfrm>
            <a:off x="7543800" y="21844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533400" y="33528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7.0&quot;&gt;&lt;object type=&quot;1&quot; unique_id=&quot;10001&quot;&gt;&lt;object type=&quot;2&quot; unique_id=&quot;10242&quot;&gt;&lt;object type=&quot;3&quot; unique_id=&quot;10243&quot;&gt;&lt;property id=&quot;20148&quot; value=&quot;5&quot;/&gt;&lt;property id=&quot;20300&quot; value=&quot;Slide 1&quot;/&gt;&lt;property id=&quot;20307&quot; value=&quot;256&quot;/&gt;&lt;/object&gt;&lt;object type=&quot;3&quot; unique_id=&quot;10244&quot;&gt;&lt;property id=&quot;20148&quot; value=&quot;5&quot;/&gt;&lt;property id=&quot;20300&quot; value=&quot;Slide 2 - &amp;quot;0-10&amp;quot;&quot;/&gt;&lt;property id=&quot;20307&quot; value=&quot;257&quot;/&gt;&lt;/object&gt;&lt;object type=&quot;3&quot; unique_id=&quot;10245&quot;&gt;&lt;property id=&quot;20148&quot; value=&quot;5&quot;/&gt;&lt;property id=&quot;20300&quot; value=&quot;Slide 3&quot;/&gt;&lt;property id=&quot;20307&quot; value=&quot;258&quot;/&gt;&lt;/object&gt;&lt;object type=&quot;3&quot; unique_id=&quot;10246&quot;&gt;&lt;property id=&quot;20148&quot; value=&quot;5&quot;/&gt;&lt;property id=&quot;20300&quot; value=&quot;Slide 4&quot;/&gt;&lt;property id=&quot;20307&quot; value=&quot;259&quot;/&gt;&lt;/object&gt;&lt;object type=&quot;3&quot; unique_id=&quot;10247&quot;&gt;&lt;property id=&quot;20148&quot; value=&quot;5&quot;/&gt;&lt;property id=&quot;20300&quot; value=&quot;Slide 5&quot;/&gt;&lt;property id=&quot;20307&quot; value=&quot;260&quot;/&gt;&lt;/object&gt;&lt;object type=&quot;3&quot; unique_id=&quot;10248&quot;&gt;&lt;property id=&quot;20148&quot; value=&quot;5&quot;/&gt;&lt;property id=&quot;20300&quot; value=&quot;Slide 6&quot;/&gt;&lt;property id=&quot;20307&quot; value=&quot;261&quot;/&gt;&lt;/object&gt;&lt;object type=&quot;3&quot; unique_id=&quot;10249&quot;&gt;&lt;property id=&quot;20148&quot; value=&quot;5&quot;/&gt;&lt;property id=&quot;20300&quot; value=&quot;Slide 7&quot;/&gt;&lt;property id=&quot;20307&quot; value=&quot;262&quot;/&gt;&lt;/object&gt;&lt;object type=&quot;3&quot; unique_id=&quot;10250&quot;&gt;&lt;property id=&quot;20148&quot; value=&quot;5&quot;/&gt;&lt;property id=&quot;20300&quot; value=&quot;Slide 8&quot;/&gt;&lt;property id=&quot;20307&quot; value=&quot;263&quot;/&gt;&lt;/object&gt;&lt;object type=&quot;3&quot; unique_id=&quot;10251&quot;&gt;&lt;property id=&quot;20148&quot; value=&quot;5&quot;/&gt;&lt;property id=&quot;20300&quot; value=&quot;Slide 9&quot;/&gt;&lt;property id=&quot;20307&quot; value=&quot;264&quot;/&gt;&lt;/object&gt;&lt;object type=&quot;3&quot; unique_id=&quot;10252&quot;&gt;&lt;property id=&quot;20148&quot; value=&quot;5&quot;/&gt;&lt;property id=&quot;20300&quot; value=&quot;Slide 10&quot;/&gt;&lt;property id=&quot;20307&quot; value=&quot;265&quot;/&gt;&lt;/object&gt;&lt;object type=&quot;3&quot; unique_id=&quot;10253&quot;&gt;&lt;property id=&quot;20148&quot; value=&quot;5&quot;/&gt;&lt;property id=&quot;20300&quot; value=&quot;Slide 11&quot;/&gt;&lt;property id=&quot;20307&quot; value=&quot;266&quot;/&gt;&lt;/object&gt;&lt;object type=&quot;3&quot; unique_id=&quot;10254&quot;&gt;&lt;property id=&quot;20148&quot; value=&quot;5&quot;/&gt;&lt;property id=&quot;20300&quot; value=&quot;Slide 12&quot;/&gt;&lt;property id=&quot;20307&quot; value=&quot;267&quot;/&gt;&lt;/object&gt;&lt;object type=&quot;3&quot; unique_id=&quot;10255&quot;&gt;&lt;property id=&quot;20148&quot; value=&quot;5&quot;/&gt;&lt;property id=&quot;20300&quot; value=&quot;Slide 13&quot;/&gt;&lt;property id=&quot;20307&quot; value=&quot;268&quot;/&gt;&lt;/object&gt;&lt;object type=&quot;3&quot; unique_id=&quot;10256&quot;&gt;&lt;property id=&quot;20148&quot; value=&quot;5&quot;/&gt;&lt;property id=&quot;20300&quot; value=&quot;Slide 14&quot;/&gt;&lt;property id=&quot;20307&quot; value=&quot;269&quot;/&gt;&lt;/object&gt;&lt;object type=&quot;3&quot; unique_id=&quot;10257&quot;&gt;&lt;property id=&quot;20148&quot; value=&quot;5&quot;/&gt;&lt;property id=&quot;20300&quot; value=&quot;Slide 15&quot;/&gt;&lt;property id=&quot;20307&quot; value=&quot;270&quot;/&gt;&lt;/object&gt;&lt;object type=&quot;3&quot; unique_id=&quot;10258&quot;&gt;&lt;property id=&quot;20148&quot; value=&quot;5&quot;/&gt;&lt;property id=&quot;20300&quot; value=&quot;Slide 16&quot;/&gt;&lt;property id=&quot;20307&quot; value=&quot;271&quot;/&gt;&lt;/object&gt;&lt;object type=&quot;3&quot; unique_id=&quot;10259&quot;&gt;&lt;property id=&quot;20148&quot; value=&quot;5&quot;/&gt;&lt;property id=&quot;20300&quot; value=&quot;Slide 17&quot;/&gt;&lt;property id=&quot;20307&quot; value=&quot;272&quot;/&gt;&lt;/object&gt;&lt;object type=&quot;3&quot; unique_id=&quot;10260&quot;&gt;&lt;property id=&quot;20148&quot; value=&quot;5&quot;/&gt;&lt;property id=&quot;20300&quot; value=&quot;Slide 18&quot;/&gt;&lt;property id=&quot;20307&quot; value=&quot;273&quot;/&gt;&lt;/object&gt;&lt;object type=&quot;3&quot; unique_id=&quot;10261&quot;&gt;&lt;property id=&quot;20148&quot; value=&quot;5&quot;/&gt;&lt;property id=&quot;20300&quot; value=&quot;Slide 19&quot;/&gt;&lt;property id=&quot;20307&quot; value=&quot;274&quot;/&gt;&lt;/object&gt;&lt;object type=&quot;3&quot; unique_id=&quot;10262&quot;&gt;&lt;property id=&quot;20148&quot; value=&quot;5&quot;/&gt;&lt;property id=&quot;20300&quot; value=&quot;Slide 20&quot;/&gt;&lt;property id=&quot;20307&quot; value=&quot;275&quot;/&gt;&lt;/object&gt;&lt;object type=&quot;3&quot; unique_id=&quot;10263&quot;&gt;&lt;property id=&quot;20148&quot; value=&quot;5&quot;/&gt;&lt;property id=&quot;20300&quot; value=&quot;Slide 21&quot;/&gt;&lt;property id=&quot;20307&quot; value=&quot;276&quot;/&gt;&lt;/object&gt;&lt;object type=&quot;3&quot; unique_id=&quot;10264&quot;&gt;&lt;property id=&quot;20148&quot; value=&quot;5&quot;/&gt;&lt;property id=&quot;20300&quot; value=&quot;Slide 22&quot;/&gt;&lt;property id=&quot;20307&quot; value=&quot;277&quot;/&gt;&lt;/object&gt;&lt;object type=&quot;3&quot; unique_id=&quot;10265&quot;&gt;&lt;property id=&quot;20148&quot; value=&quot;5&quot;/&gt;&lt;property id=&quot;20300&quot; value=&quot;Slide 23&quot;/&gt;&lt;property id=&quot;20307&quot; value=&quot;278&quot;/&gt;&lt;/object&gt;&lt;object type=&quot;3&quot; unique_id=&quot;10266&quot;&gt;&lt;property id=&quot;20148&quot; value=&quot;5&quot;/&gt;&lt;property id=&quot;20300&quot; value=&quot;Slide 24&quot;/&gt;&lt;property id=&quot;20307&quot; value=&quot;279&quot;/&gt;&lt;/object&gt;&lt;object type=&quot;3&quot; unique_id=&quot;10267&quot;&gt;&lt;property id=&quot;20148&quot; value=&quot;5&quot;/&gt;&lt;property id=&quot;20300&quot; value=&quot;Slide 25&quot;/&gt;&lt;property id=&quot;20307&quot; value=&quot;280&quot;/&gt;&lt;/object&gt;&lt;object type=&quot;3&quot; unique_id=&quot;10268&quot;&gt;&lt;property id=&quot;20148&quot; value=&quot;5&quot;/&gt;&lt;property id=&quot;20300&quot; value=&quot;Slide 26&quot;/&gt;&lt;property id=&quot;20307&quot; value=&quot;281&quot;/&gt;&lt;/object&gt;&lt;object type=&quot;3&quot; unique_id=&quot;10269&quot;&gt;&lt;property id=&quot;20148&quot; value=&quot;5&quot;/&gt;&lt;property id=&quot;20300&quot; value=&quot;Slide 27&quot;/&gt;&lt;property id=&quot;20307&quot; value=&quot;282&quot;/&gt;&lt;/object&gt;&lt;object type=&quot;3&quot; unique_id=&quot;10270&quot;&gt;&lt;property id=&quot;20148&quot; value=&quot;5&quot;/&gt;&lt;property id=&quot;20300&quot; value=&quot;Slide 28&quot;/&gt;&lt;property id=&quot;20307&quot; value=&quot;283&quot;/&gt;&lt;/object&gt;&lt;object type=&quot;3&quot; unique_id=&quot;10271&quot;&gt;&lt;property id=&quot;20148&quot; value=&quot;5&quot;/&gt;&lt;property id=&quot;20300&quot; value=&quot;Slide 29&quot;/&gt;&lt;property id=&quot;20307&quot; value=&quot;284&quot;/&gt;&lt;/object&gt;&lt;object type=&quot;3&quot; unique_id=&quot;10272&quot;&gt;&lt;property id=&quot;20148&quot; value=&quot;5&quot;/&gt;&lt;property id=&quot;20300&quot; value=&quot;Slide 30&quot;/&gt;&lt;property id=&quot;20307&quot; value=&quot;285&quot;/&gt;&lt;/object&gt;&lt;object type=&quot;3&quot; unique_id=&quot;10273&quot;&gt;&lt;property id=&quot;20148&quot; value=&quot;5&quot;/&gt;&lt;property id=&quot;20300&quot; value=&quot;Slide 31&quot;/&gt;&lt;property id=&quot;20307&quot; value=&quot;286&quot;/&gt;&lt;/object&gt;&lt;object type=&quot;3&quot; unique_id=&quot;10274&quot;&gt;&lt;property id=&quot;20148&quot; value=&quot;5&quot;/&gt;&lt;property id=&quot;20300&quot; value=&quot;Slide 32&quot;/&gt;&lt;property id=&quot;20307&quot; value=&quot;287&quot;/&gt;&lt;/object&gt;&lt;object type=&quot;3&quot; unique_id=&quot;10275&quot;&gt;&lt;property id=&quot;20148&quot; value=&quot;5&quot;/&gt;&lt;property id=&quot;20300&quot; value=&quot;Slide 33&quot;/&gt;&lt;property id=&quot;20307&quot; value=&quot;288&quot;/&gt;&lt;/object&gt;&lt;object type=&quot;3&quot; unique_id=&quot;10276&quot;&gt;&lt;property id=&quot;20148&quot; value=&quot;5&quot;/&gt;&lt;property id=&quot;20300&quot; value=&quot;Slide 34&quot;/&gt;&lt;property id=&quot;20307&quot; value=&quot;289&quot;/&gt;&lt;/object&gt;&lt;object type=&quot;3&quot; unique_id=&quot;10277&quot;&gt;&lt;property id=&quot;20148&quot; value=&quot;5&quot;/&gt;&lt;property id=&quot;20300&quot; value=&quot;Slide 35&quot;/&gt;&lt;property id=&quot;20307&quot; value=&quot;290&quot;/&gt;&lt;/object&gt;&lt;object type=&quot;3&quot; unique_id=&quot;10278&quot;&gt;&lt;property id=&quot;20148&quot; value=&quot;5&quot;/&gt;&lt;property id=&quot;20300&quot; value=&quot;Slide 36&quot;/&gt;&lt;property id=&quot;20307&quot; value=&quot;291&quot;/&gt;&lt;/object&gt;&lt;/object&gt;&lt;object type=&quot;8&quot; unique_id=&quot;10316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</Words>
  <Application>Microsoft Office PowerPoint</Application>
  <PresentationFormat>On-screen Show (4:3)</PresentationFormat>
  <Paragraphs>2</Paragraphs>
  <Slides>36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Office Theme</vt:lpstr>
      <vt:lpstr>Slide 1</vt:lpstr>
      <vt:lpstr>0-10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</vt:vector>
  </TitlesOfParts>
  <Company>DPS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Robert Frantum-Allen</dc:creator>
  <cp:lastModifiedBy>Robert Frantum-Allen</cp:lastModifiedBy>
  <cp:revision>1</cp:revision>
  <dcterms:created xsi:type="dcterms:W3CDTF">2013-01-03T18:19:34Z</dcterms:created>
  <dcterms:modified xsi:type="dcterms:W3CDTF">2013-01-03T18:20:45Z</dcterms:modified>
</cp:coreProperties>
</file>